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3C479-BC93-4CCC-8523-E5C7E0FA5A8D}" type="datetimeFigureOut">
              <a:rPr lang="en-US" smtClean="0"/>
              <a:pPr/>
              <a:t>3/1/2010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124EC-8E5B-4CA9-97CE-F7A75F11FD34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3C479-BC93-4CCC-8523-E5C7E0FA5A8D}" type="datetimeFigureOut">
              <a:rPr lang="en-US" smtClean="0"/>
              <a:pPr/>
              <a:t>3/1/2010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124EC-8E5B-4CA9-97CE-F7A75F11FD3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3C479-BC93-4CCC-8523-E5C7E0FA5A8D}" type="datetimeFigureOut">
              <a:rPr lang="en-US" smtClean="0"/>
              <a:pPr/>
              <a:t>3/1/2010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124EC-8E5B-4CA9-97CE-F7A75F11FD3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3C479-BC93-4CCC-8523-E5C7E0FA5A8D}" type="datetimeFigureOut">
              <a:rPr lang="en-US" smtClean="0"/>
              <a:pPr/>
              <a:t>3/1/2010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124EC-8E5B-4CA9-97CE-F7A75F11FD3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3C479-BC93-4CCC-8523-E5C7E0FA5A8D}" type="datetimeFigureOut">
              <a:rPr lang="en-US" smtClean="0"/>
              <a:pPr/>
              <a:t>3/1/2010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9A124EC-8E5B-4CA9-97CE-F7A75F11FD3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3C479-BC93-4CCC-8523-E5C7E0FA5A8D}" type="datetimeFigureOut">
              <a:rPr lang="en-US" smtClean="0"/>
              <a:pPr/>
              <a:t>3/1/2010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124EC-8E5B-4CA9-97CE-F7A75F11FD3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3C479-BC93-4CCC-8523-E5C7E0FA5A8D}" type="datetimeFigureOut">
              <a:rPr lang="en-US" smtClean="0"/>
              <a:pPr/>
              <a:t>3/1/2010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124EC-8E5B-4CA9-97CE-F7A75F11FD3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3C479-BC93-4CCC-8523-E5C7E0FA5A8D}" type="datetimeFigureOut">
              <a:rPr lang="en-US" smtClean="0"/>
              <a:pPr/>
              <a:t>3/1/2010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124EC-8E5B-4CA9-97CE-F7A75F11FD3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3C479-BC93-4CCC-8523-E5C7E0FA5A8D}" type="datetimeFigureOut">
              <a:rPr lang="en-US" smtClean="0"/>
              <a:pPr/>
              <a:t>3/1/2010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124EC-8E5B-4CA9-97CE-F7A75F11FD3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3C479-BC93-4CCC-8523-E5C7E0FA5A8D}" type="datetimeFigureOut">
              <a:rPr lang="en-US" smtClean="0"/>
              <a:pPr/>
              <a:t>3/1/2010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124EC-8E5B-4CA9-97CE-F7A75F11FD3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3C479-BC93-4CCC-8523-E5C7E0FA5A8D}" type="datetimeFigureOut">
              <a:rPr lang="en-US" smtClean="0"/>
              <a:pPr/>
              <a:t>3/1/2010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124EC-8E5B-4CA9-97CE-F7A75F11FD3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2C3C479-BC93-4CCC-8523-E5C7E0FA5A8D}" type="datetimeFigureOut">
              <a:rPr lang="en-US" smtClean="0"/>
              <a:pPr/>
              <a:t>3/1/2010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9A124EC-8E5B-4CA9-97CE-F7A75F11FD34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google.ca/imgres?imgurl=http://thinkquin.files.wordpress.com/2008/04/yvettemimiuex.jpg&amp;imgrefurl=http://thinkquin.wordpress.com/2008/04/02/40-years-of-2001barbarella-and-yvette-mimieux/&amp;usg=__f4ZglFCIpeRJeXlh3AzC9aS1tUc=&amp;h=595&amp;w=468&amp;sz=57&amp;hl=en&amp;start=6&amp;itbs=1&amp;tbnid=uou0-VMxg0vfCM:&amp;tbnh=135&amp;tbnw=106&amp;prev=/images%3Fq%3Deloi%26hl%3Den%26gbv%3D2%26tbs%3Disch: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7772400" cy="1470025"/>
          </a:xfrm>
        </p:spPr>
        <p:txBody>
          <a:bodyPr/>
          <a:lstStyle/>
          <a:p>
            <a:r>
              <a:rPr lang="en-CA" dirty="0" smtClean="0"/>
              <a:t>The Time machine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1538" y="5643578"/>
            <a:ext cx="6400800" cy="1752600"/>
          </a:xfrm>
        </p:spPr>
        <p:txBody>
          <a:bodyPr/>
          <a:lstStyle/>
          <a:p>
            <a:r>
              <a:rPr lang="en-CA" dirty="0" smtClean="0"/>
              <a:t>By. Henry George Wells  </a:t>
            </a:r>
            <a:endParaRPr lang="en-CA" dirty="0"/>
          </a:p>
        </p:txBody>
      </p:sp>
      <p:pic>
        <p:nvPicPr>
          <p:cNvPr id="8194" name="Picture 2" descr="http://blogs.amctv.com/scifi-scanner/time_machin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143116"/>
            <a:ext cx="3571900" cy="3361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beginning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Begins at the end</a:t>
            </a:r>
          </a:p>
          <a:p>
            <a:r>
              <a:rPr lang="en-CA" dirty="0" smtClean="0"/>
              <a:t>The story he tells </a:t>
            </a:r>
          </a:p>
          <a:p>
            <a:r>
              <a:rPr lang="en-CA" dirty="0" smtClean="0"/>
              <a:t>The story that starts a story</a:t>
            </a:r>
          </a:p>
          <a:p>
            <a:r>
              <a:rPr lang="en-CA" dirty="0" smtClean="0"/>
              <a:t>Very creative  </a:t>
            </a:r>
          </a:p>
          <a:p>
            <a:r>
              <a:rPr lang="en-CA" dirty="0"/>
              <a:t>F</a:t>
            </a:r>
            <a:r>
              <a:rPr lang="en-CA" dirty="0" smtClean="0"/>
              <a:t>ast start 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plot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Young scientist  made time machine</a:t>
            </a:r>
          </a:p>
          <a:p>
            <a:r>
              <a:rPr lang="en-CA" dirty="0" smtClean="0"/>
              <a:t>Then tested machine </a:t>
            </a:r>
          </a:p>
          <a:p>
            <a:r>
              <a:rPr lang="en-CA" dirty="0"/>
              <a:t>T</a:t>
            </a:r>
            <a:r>
              <a:rPr lang="en-CA" dirty="0" smtClean="0"/>
              <a:t>he year 802,701 A.D</a:t>
            </a:r>
          </a:p>
          <a:p>
            <a:r>
              <a:rPr lang="en-CA" dirty="0" smtClean="0"/>
              <a:t>The human descendants split into 2 races </a:t>
            </a:r>
          </a:p>
          <a:p>
            <a:r>
              <a:rPr lang="en-CA" dirty="0" smtClean="0"/>
              <a:t>Other adventures but this is the main one </a:t>
            </a:r>
            <a:endParaRPr lang="en-CA" dirty="0"/>
          </a:p>
        </p:txBody>
      </p:sp>
      <p:pic>
        <p:nvPicPr>
          <p:cNvPr id="6146" name="Picture 2" descr="http://t0.gstatic.com/images?q=tbn:uou0-VMxg0vfCM:http://thinkquin.files.wordpress.com/2008/04/yvettemimiuex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8"/>
            <a:ext cx="1009650" cy="1285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Eloi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186634" cy="3114684"/>
          </a:xfrm>
        </p:spPr>
        <p:txBody>
          <a:bodyPr/>
          <a:lstStyle/>
          <a:p>
            <a:r>
              <a:rPr lang="en-CA" dirty="0" smtClean="0"/>
              <a:t>The smaller, fairer and vegetarian</a:t>
            </a:r>
          </a:p>
          <a:p>
            <a:r>
              <a:rPr lang="en-CA" dirty="0" smtClean="0"/>
              <a:t>Laugh and dance all day</a:t>
            </a:r>
          </a:p>
          <a:p>
            <a:r>
              <a:rPr lang="en-CA" dirty="0" smtClean="0"/>
              <a:t>Scared at night </a:t>
            </a:r>
          </a:p>
          <a:p>
            <a:pPr>
              <a:buNone/>
            </a:pPr>
            <a:r>
              <a:rPr lang="en-CA" dirty="0" smtClean="0"/>
              <a:t>  </a:t>
            </a:r>
          </a:p>
          <a:p>
            <a:pPr>
              <a:buNone/>
            </a:pPr>
            <a:endParaRPr lang="en-CA" dirty="0"/>
          </a:p>
        </p:txBody>
      </p:sp>
      <p:pic>
        <p:nvPicPr>
          <p:cNvPr id="5122" name="Picture 2" descr="http://colemanzone.com/images/gp_eloi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69" y="3000372"/>
            <a:ext cx="5774892" cy="3857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Morlocks</a:t>
            </a:r>
            <a:r>
              <a:rPr lang="en-CA" dirty="0" smtClean="0"/>
              <a:t>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Are white, hairy meat eating </a:t>
            </a:r>
          </a:p>
          <a:p>
            <a:r>
              <a:rPr lang="en-CA" dirty="0" smtClean="0"/>
              <a:t>Hide in dark tunnels at night </a:t>
            </a:r>
          </a:p>
          <a:p>
            <a:r>
              <a:rPr lang="en-CA" dirty="0" smtClean="0"/>
              <a:t>Scared of light</a:t>
            </a:r>
            <a:endParaRPr lang="en-CA" dirty="0"/>
          </a:p>
        </p:txBody>
      </p:sp>
      <p:pic>
        <p:nvPicPr>
          <p:cNvPr id="4098" name="Picture 2" descr="http://www.alexandertechworks.com/images/morlo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5" y="3500438"/>
            <a:ext cx="3714776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Time traveler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Builds friendship with the </a:t>
            </a:r>
            <a:r>
              <a:rPr lang="en-CA" dirty="0" err="1" smtClean="0"/>
              <a:t>Eloi</a:t>
            </a:r>
            <a:endParaRPr lang="en-CA" dirty="0" smtClean="0"/>
          </a:p>
          <a:p>
            <a:r>
              <a:rPr lang="en-CA" dirty="0" smtClean="0"/>
              <a:t>And kills and fight </a:t>
            </a:r>
            <a:r>
              <a:rPr lang="en-CA" dirty="0" err="1" smtClean="0"/>
              <a:t>Morlocks</a:t>
            </a:r>
            <a:r>
              <a:rPr lang="en-CA" dirty="0" smtClean="0"/>
              <a:t> </a:t>
            </a:r>
          </a:p>
          <a:p>
            <a:r>
              <a:rPr lang="en-CA" dirty="0" smtClean="0"/>
              <a:t>The </a:t>
            </a:r>
            <a:r>
              <a:rPr lang="en-CA" dirty="0" err="1" smtClean="0"/>
              <a:t>morlocks</a:t>
            </a:r>
            <a:r>
              <a:rPr lang="en-CA" dirty="0" smtClean="0"/>
              <a:t> stole his </a:t>
            </a:r>
            <a:r>
              <a:rPr lang="en-CA" dirty="0" smtClean="0"/>
              <a:t>machine</a:t>
            </a:r>
          </a:p>
          <a:p>
            <a:r>
              <a:rPr lang="en-CA" dirty="0" smtClean="0"/>
              <a:t>George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Science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This book is science fiction </a:t>
            </a:r>
          </a:p>
          <a:p>
            <a:r>
              <a:rPr lang="en-CA" dirty="0" smtClean="0"/>
              <a:t>Shows possible out comes of life</a:t>
            </a:r>
          </a:p>
          <a:p>
            <a:r>
              <a:rPr lang="en-CA" dirty="0" smtClean="0"/>
              <a:t>Shows that people can change the fate of the earth</a:t>
            </a:r>
          </a:p>
          <a:p>
            <a:r>
              <a:rPr lang="en-CA" dirty="0" smtClean="0"/>
              <a:t>The this theory of travel time has proof of science behind </a:t>
            </a:r>
            <a:r>
              <a:rPr lang="en-CA" dirty="0" smtClean="0"/>
              <a:t>it</a:t>
            </a:r>
          </a:p>
          <a:p>
            <a:r>
              <a:rPr lang="en-CA" dirty="0" smtClean="0"/>
              <a:t>One of the most famous thoughts of </a:t>
            </a:r>
            <a:r>
              <a:rPr lang="en-CA" dirty="0" err="1" smtClean="0"/>
              <a:t>scientests</a:t>
            </a:r>
            <a:r>
              <a:rPr lang="en-CA" dirty="0" smtClean="0"/>
              <a:t>  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Will he leave this </a:t>
            </a:r>
            <a:r>
              <a:rPr lang="en-CA" dirty="0" smtClean="0"/>
              <a:t>Time</a:t>
            </a:r>
            <a:r>
              <a:rPr lang="en-CA" dirty="0" smtClean="0"/>
              <a:t>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95428"/>
            <a:ext cx="8229600" cy="4709160"/>
          </a:xfrm>
        </p:spPr>
        <p:txBody>
          <a:bodyPr/>
          <a:lstStyle/>
          <a:p>
            <a:r>
              <a:rPr lang="en-CA" dirty="0" smtClean="0"/>
              <a:t>What will happen to the machine </a:t>
            </a:r>
          </a:p>
          <a:p>
            <a:r>
              <a:rPr lang="en-CA" dirty="0"/>
              <a:t>W</a:t>
            </a:r>
            <a:r>
              <a:rPr lang="en-CA" dirty="0" smtClean="0"/>
              <a:t>hat will happen thousands </a:t>
            </a:r>
            <a:r>
              <a:rPr lang="en-CA" dirty="0"/>
              <a:t>o</a:t>
            </a:r>
            <a:r>
              <a:rPr lang="en-CA" dirty="0" smtClean="0"/>
              <a:t>f years from now</a:t>
            </a:r>
          </a:p>
          <a:p>
            <a:r>
              <a:rPr lang="en-CA" dirty="0" smtClean="0"/>
              <a:t>Well I can’t tell you because that is the </a:t>
            </a:r>
            <a:r>
              <a:rPr lang="en-CA" dirty="0"/>
              <a:t>w</a:t>
            </a:r>
            <a:r>
              <a:rPr lang="en-CA" dirty="0" smtClean="0"/>
              <a:t>hole story</a:t>
            </a:r>
            <a:endParaRPr lang="en-CA" dirty="0"/>
          </a:p>
        </p:txBody>
      </p:sp>
      <p:pic>
        <p:nvPicPr>
          <p:cNvPr id="1025" name="Picture 1" descr="d:\Documents and Settings\abolart\Local Settings\Temporary Internet Files\Content.IE5\A0TSD2KN\MCj0404263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17900" y="3929066"/>
            <a:ext cx="1838325" cy="1695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</TotalTime>
  <Words>180</Words>
  <Application>Microsoft Office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The Time machine</vt:lpstr>
      <vt:lpstr>The beginning </vt:lpstr>
      <vt:lpstr>The plot </vt:lpstr>
      <vt:lpstr>Eloi</vt:lpstr>
      <vt:lpstr>Morlocks </vt:lpstr>
      <vt:lpstr>Time traveler </vt:lpstr>
      <vt:lpstr>Science</vt:lpstr>
      <vt:lpstr>Will he leave this Time?</vt:lpstr>
    </vt:vector>
  </TitlesOfParts>
  <Company>Strathcona-Tweedsmuir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Time machine</dc:title>
  <dc:creator>abolart</dc:creator>
  <cp:lastModifiedBy>abolart</cp:lastModifiedBy>
  <cp:revision>26</cp:revision>
  <dcterms:created xsi:type="dcterms:W3CDTF">2010-02-14T19:43:58Z</dcterms:created>
  <dcterms:modified xsi:type="dcterms:W3CDTF">2010-03-01T15:15:12Z</dcterms:modified>
</cp:coreProperties>
</file>